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3D29E-077B-4BE9-B1C1-98F70C4D26D3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98B95-F5BE-4C64-8425-A5016964C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27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434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Siga as recomendações quanto ao tamanho da letra no</a:t>
            </a:r>
            <a:r>
              <a:rPr lang="pt-BR" baseline="0" dirty="0"/>
              <a:t> </a:t>
            </a:r>
            <a:r>
              <a:rPr lang="pt-BR" baseline="0" dirty="0" err="1"/>
              <a:t>template</a:t>
            </a:r>
            <a:r>
              <a:rPr lang="pt-BR" baseline="0"/>
              <a:t>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8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*Evite:</a:t>
            </a:r>
          </a:p>
          <a:p>
            <a:r>
              <a:rPr lang="pt-BR" dirty="0"/>
              <a:t>-Parágrafos</a:t>
            </a:r>
            <a:r>
              <a:rPr lang="pt-BR" baseline="0" dirty="0"/>
              <a:t> longos;</a:t>
            </a:r>
          </a:p>
          <a:p>
            <a:r>
              <a:rPr lang="pt-BR" baseline="0" dirty="0"/>
              <a:t>-Citações extensas;</a:t>
            </a:r>
          </a:p>
          <a:p>
            <a:r>
              <a:rPr lang="pt-BR" baseline="0" dirty="0"/>
              <a:t>-Slides com muitas imagens e informações;</a:t>
            </a:r>
          </a:p>
          <a:p>
            <a:r>
              <a:rPr lang="pt-BR" baseline="0" dirty="0"/>
              <a:t>-Tabelas extensas com letras de difícil visualização;</a:t>
            </a:r>
          </a:p>
          <a:p>
            <a:r>
              <a:rPr lang="pt-BR" baseline="0" dirty="0"/>
              <a:t>-Imagens sem indicação da fonte;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39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*Conclua com base nos resultados encontrados;</a:t>
            </a:r>
          </a:p>
          <a:p>
            <a:r>
              <a:rPr lang="pt-BR" dirty="0"/>
              <a:t>*Seja</a:t>
            </a:r>
            <a:r>
              <a:rPr lang="pt-BR" baseline="0" dirty="0"/>
              <a:t> objetivo;</a:t>
            </a:r>
          </a:p>
          <a:p>
            <a:r>
              <a:rPr lang="pt-BR" baseline="0" dirty="0"/>
              <a:t>*Não insira citações nesta seção;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05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0F605-A17D-4C7B-A8C9-EB5B1E53F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608484-F3A5-412A-8C29-D449329F4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17A0E8-B4E4-4535-9A6B-3D8C7F0F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E4F4-D65E-4FA6-BA3F-5FC9FEB5D4ED}" type="datetime1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32C439-01BF-41BA-99D7-561171140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D05384-5286-41BD-8AFE-A2C81BBE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60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F0B7C-23A8-4B3E-934D-68468ED8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B5D0A51-82BA-4C6F-BBC3-0E5CD9D69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B490DB-0E0A-42BC-815D-E6F57B86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A58-7B6C-4139-8AFD-391AC1B459D8}" type="datetime1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92BB25-73EB-461C-8CE7-51EF8DD83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2AF0A8-8E82-48E1-95F8-08D6664C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21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00DD3D-3AAC-4990-9D78-A03DC9E7C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5A9EB0-4693-498F-A378-0834BF1CD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EF0522-CF97-4433-BAAA-A962517A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5218-2C0F-47B0-913B-80B701C3B175}" type="datetime1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BD1023-AB0B-427B-8F9A-08F8C0967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BB133E-13C8-4E02-B0A4-8FCCC3F5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71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B1790-9ABE-4CC5-A663-3549C676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7A5EB0-9649-41A1-A495-E57F43E3F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11AB34-23D2-4086-A233-1AFC005EF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996E-4B9F-45AC-934D-1AAC3A5061FF}" type="datetime1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CB4A0-2C0E-41B8-82EF-D3F52D345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55B971-D459-4A2D-B1B7-B8602B1A7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66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3788A-FDD9-49A1-B1F0-051C19CE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D988EC-4DC1-49C9-9AB2-4C2123D0E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A65214-E381-4E79-8F3C-41CD4BFED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70B-3D53-4264-94E2-A07DAE585D24}" type="datetime1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99BEEA-27CF-4214-BFB6-86239FFB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ED7319-CCC4-45AA-9F17-74E63AE1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2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1A0D8-2934-4F9B-8F32-E2B41082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C96249-8754-4BF6-ADCD-0C0B3312F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DCF484-A4D7-473B-9F2F-85B39071A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F0E24A-9822-430E-9DB1-9D401E35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447-8425-4770-8485-4E685F7A6B01}" type="datetime1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9EAC06-F7B5-4D3C-969A-E04D77F1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B11FE5-7DF7-4702-A132-661905DF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7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0090A-44BD-4F37-9ED0-58190FD3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60640C-C12A-4213-B715-8BE037113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A80C7A-54BD-455A-ABA6-B05509F04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049E27-DC12-47C7-87FF-87BAC1B8D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91882B8-F10F-43D7-A6AF-291327CBD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5261C1-1EBA-4F99-9507-80721C01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6D7D-ED92-4AB3-95A4-938DBBDDCBC7}" type="datetime1">
              <a:rPr lang="pt-BR" smtClean="0"/>
              <a:t>10/11/2020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59E99FD-02CF-489B-9857-FBE0EBF2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4E196E-CC92-472D-98DD-39F16445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72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BF1AB-A6D0-4E29-AFCB-D687AB771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C4D0D5-C374-47C9-966F-21A6EA0D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544F-8616-4D53-A02B-A7E46C713DC7}" type="datetime1">
              <a:rPr lang="pt-BR" smtClean="0"/>
              <a:t>10/11/2020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CA4CEC3-0253-4597-AD10-4B9ED27A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89AA82-2DC5-44D6-9F15-56A27A62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1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3FAE831-20D4-496C-9162-51B2891F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123E-14E2-4932-8B76-5C3001B48B0D}" type="datetime1">
              <a:rPr lang="pt-BR" smtClean="0"/>
              <a:t>10/11/2020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F62F24B-0FD9-4470-8DC1-B282FADA0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FB46AE-FA8A-4DC2-B2CD-839AED6A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00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1F576-0E8A-4505-8EFC-2CAECC37A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42C478-1C20-474E-B08D-E3142B28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0B3F08-FB1C-4EBC-A701-E01110F81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159E05-B422-44E1-8A17-CEB715560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56FA-928D-4BFD-AF86-8EF76F706441}" type="datetime1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29F84A-774D-4E95-AD23-4F2C8FCB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6DA0A8-1F70-4E50-8CD6-DC953364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77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CE0F8-4CEE-4086-A598-41E22534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A4C81A6-C473-4FBD-A310-A18755FA6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316BED-C9E4-4185-BEA0-A1A1319F1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EE01B7-18ED-462E-9ED0-35115CA6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2B1D-F9F5-4A55-A740-F0D4E96E0D96}" type="datetime1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2672AA-3B13-467E-A791-8BDDCB61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590A42-2F85-41EB-9476-22AF1BA34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91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4816084-13B9-4947-8EF0-C818E0041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229621-2102-4814-AAD9-3AC9C8F97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E6945F-5733-45B1-BB4A-F7B5A5160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EB380-33A5-4B9F-8638-6937FEC27898}" type="datetime1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C26481-8C33-4618-9661-84341F18B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ADF512-B8F1-41ED-8A41-D4BA7C1C1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0104-065D-42F7-8A75-28F5EAA27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9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5108" y="3703163"/>
            <a:ext cx="8305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1624" y="4999924"/>
            <a:ext cx="6912768" cy="7920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7" name="Caixa de Texto 2"/>
          <p:cNvSpPr txBox="1">
            <a:spLocks noChangeArrowheads="1"/>
          </p:cNvSpPr>
          <p:nvPr/>
        </p:nvSpPr>
        <p:spPr bwMode="auto">
          <a:xfrm>
            <a:off x="1882194" y="3068961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 MOSTRA CIENTÍFICA FADAT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8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95611" y="149699"/>
            <a:ext cx="6758189" cy="990600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3313045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Apresente em tópicos os pontos centrais de seu objeto de estudo;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Fundamente com as referências centrais de seu trabalho;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Encadeie as ideias com coerência e coesão;</a:t>
            </a: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838200" y="5539880"/>
            <a:ext cx="7129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 ao final de cada slide:</a:t>
            </a:r>
          </a:p>
          <a:p>
            <a:pPr algn="just"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HOBEL, C.J.; ARORA, C.P. Cardiovascular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course-events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perspective.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Biopolymers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, v.26, n.2,p.567-578, 2010.</a:t>
            </a:r>
          </a:p>
        </p:txBody>
      </p:sp>
    </p:spTree>
    <p:extLst>
      <p:ext uri="{BB962C8B-B14F-4D97-AF65-F5344CB8AC3E}">
        <p14:creationId xmlns:p14="http://schemas.microsoft.com/office/powerpoint/2010/main" val="264259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7619" y="255363"/>
            <a:ext cx="3489101" cy="81358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Apresente o objetivo geral de seu trabalho;</a:t>
            </a:r>
          </a:p>
        </p:txBody>
      </p:sp>
    </p:spTree>
    <p:extLst>
      <p:ext uri="{BB962C8B-B14F-4D97-AF65-F5344CB8AC3E}">
        <p14:creationId xmlns:p14="http://schemas.microsoft.com/office/powerpoint/2010/main" val="210785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40498" y="222255"/>
            <a:ext cx="4635321" cy="948520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Apresente os pontos principais de sua metodologia: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Tipo de estudo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Local da pesquisa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Sujeitos do estudo (se há);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Abordagem metodológica;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Análise dos resultados;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Aspectos éticos e legais do estudo;</a:t>
            </a:r>
          </a:p>
        </p:txBody>
      </p:sp>
    </p:spTree>
    <p:extLst>
      <p:ext uri="{BB962C8B-B14F-4D97-AF65-F5344CB8AC3E}">
        <p14:creationId xmlns:p14="http://schemas.microsoft.com/office/powerpoint/2010/main" val="414853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3074" y="0"/>
            <a:ext cx="5390322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RESULTADOS E 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Sessão mais importante do trabalho;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Ilustre com imagens, quadros e tabelas;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Fundamente com referências atuais;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mínimo, 4 slides de sua apresentação;</a:t>
            </a:r>
          </a:p>
        </p:txBody>
      </p:sp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838200" y="5365465"/>
            <a:ext cx="7129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 ao final de cada slide:</a:t>
            </a:r>
          </a:p>
          <a:p>
            <a:pPr algn="just"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HOBEL, C.J.; ARORA, C.P. Cardiovascular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course-events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perspective.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Biopolymers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, v.26, n.2,p.567-578, 2010.</a:t>
            </a:r>
          </a:p>
        </p:txBody>
      </p:sp>
    </p:spTree>
    <p:extLst>
      <p:ext uri="{BB962C8B-B14F-4D97-AF65-F5344CB8AC3E}">
        <p14:creationId xmlns:p14="http://schemas.microsoft.com/office/powerpoint/2010/main" val="152475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17771" y="216538"/>
            <a:ext cx="3720921" cy="81377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Síntese formulada a partir de seus resultados;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Proposições para novas pesquisas;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Limitações do estudo;</a:t>
            </a:r>
          </a:p>
        </p:txBody>
      </p:sp>
    </p:spTree>
    <p:extLst>
      <p:ext uri="{BB962C8B-B14F-4D97-AF65-F5344CB8AC3E}">
        <p14:creationId xmlns:p14="http://schemas.microsoft.com/office/powerpoint/2010/main" val="188902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8FFCB-2BDA-45C6-AD05-163C8EBC3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772" y="262096"/>
            <a:ext cx="3914104" cy="768216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BEE1E1-832A-4766-A151-FDAEE1B5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Deve seguir rigorosamente as regras da ABNT e a formatação especificada para o corpo do trabalho.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091AABF-5A5C-4CEB-9731-528E0A93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0104-065D-42F7-8A75-28F5EAA27411}" type="slidenum">
              <a:rPr lang="pt-BR" sz="1400" b="1" smtClean="0">
                <a:solidFill>
                  <a:schemeClr val="tx1"/>
                </a:solidFill>
              </a:rPr>
              <a:t>7</a:t>
            </a:fld>
            <a:endParaRPr lang="pt-BR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55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334</Words>
  <Application>Microsoft Macintosh PowerPoint</Application>
  <PresentationFormat>Widescreen</PresentationFormat>
  <Paragraphs>48</Paragraphs>
  <Slides>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 DO TRABALHO</vt:lpstr>
      <vt:lpstr>INTRODUÇÃO</vt:lpstr>
      <vt:lpstr>OBJETIVO</vt:lpstr>
      <vt:lpstr>METODOLOGIA</vt:lpstr>
      <vt:lpstr>RESULTADOS E  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Darcielle Bruna Dias</dc:creator>
  <cp:lastModifiedBy>Usuário do Microsoft Office</cp:lastModifiedBy>
  <cp:revision>12</cp:revision>
  <dcterms:created xsi:type="dcterms:W3CDTF">2019-10-15T21:38:58Z</dcterms:created>
  <dcterms:modified xsi:type="dcterms:W3CDTF">2020-11-10T19:48:31Z</dcterms:modified>
</cp:coreProperties>
</file>